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FA928-53C1-4AAB-AB8D-6B93D676737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A8FB75-0998-4035-AA1E-52DFAE8D451C}">
      <dgm:prSet phldrT="[Text]" custT="1"/>
      <dgm:spPr>
        <a:ln>
          <a:solidFill>
            <a:schemeClr val="accent1"/>
          </a:solidFill>
        </a:ln>
      </dgm:spPr>
      <dgm:t>
        <a:bodyPr anchor="t" anchorCtr="0"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dirty="0"/>
            <a:t>Hörverstehen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dirty="0"/>
        </a:p>
      </dgm:t>
    </dgm:pt>
    <dgm:pt modelId="{604180C1-3EE2-4409-8730-E234972F8298}" type="parTrans" cxnId="{2CF8E6BB-4A1A-420F-AACD-8E227F3BA62F}">
      <dgm:prSet/>
      <dgm:spPr/>
      <dgm:t>
        <a:bodyPr/>
        <a:lstStyle/>
        <a:p>
          <a:endParaRPr lang="de-DE" sz="2200"/>
        </a:p>
      </dgm:t>
    </dgm:pt>
    <dgm:pt modelId="{A687129B-6DAA-438E-8710-EFE742C7F672}" type="sibTrans" cxnId="{2CF8E6BB-4A1A-420F-AACD-8E227F3BA62F}">
      <dgm:prSet/>
      <dgm:spPr/>
      <dgm:t>
        <a:bodyPr/>
        <a:lstStyle/>
        <a:p>
          <a:endParaRPr lang="de-DE" sz="2200"/>
        </a:p>
      </dgm:t>
    </dgm:pt>
    <dgm:pt modelId="{08C9D3C8-0809-40FB-8E8B-41C59E39C20B}">
      <dgm:prSet phldrT="[Text]" custT="1"/>
      <dgm:spPr/>
      <dgm:t>
        <a:bodyPr anchor="t" anchorCtr="0"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dirty="0"/>
            <a:t>Leseverstehen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dirty="0"/>
        </a:p>
      </dgm:t>
    </dgm:pt>
    <dgm:pt modelId="{20F8064A-9240-4F5C-B421-B53F712B0CA7}" type="parTrans" cxnId="{F537EEC4-5B21-4EE7-91C2-AC56C6B84AF0}">
      <dgm:prSet/>
      <dgm:spPr/>
      <dgm:t>
        <a:bodyPr/>
        <a:lstStyle/>
        <a:p>
          <a:endParaRPr lang="de-DE" sz="2200"/>
        </a:p>
      </dgm:t>
    </dgm:pt>
    <dgm:pt modelId="{F4BF8C66-FA80-4063-813D-7C87FFC29D00}" type="sibTrans" cxnId="{F537EEC4-5B21-4EE7-91C2-AC56C6B84AF0}">
      <dgm:prSet/>
      <dgm:spPr/>
      <dgm:t>
        <a:bodyPr/>
        <a:lstStyle/>
        <a:p>
          <a:endParaRPr lang="de-DE" sz="2200"/>
        </a:p>
      </dgm:t>
    </dgm:pt>
    <dgm:pt modelId="{5EF5839A-684B-428D-982C-1440BC4D5DEB}">
      <dgm:prSet phldrT="[Text]" custT="1"/>
      <dgm:spPr/>
      <dgm:t>
        <a:bodyPr anchor="t" anchorCtr="0"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dirty="0"/>
            <a:t>Schriftlicher Ausdruck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dirty="0"/>
        </a:p>
      </dgm:t>
    </dgm:pt>
    <dgm:pt modelId="{DD34FC1C-0B49-437D-9116-D2C2D3A9E5D7}" type="parTrans" cxnId="{3F2C4C07-CDFC-4FE8-9F7F-CDE08223939F}">
      <dgm:prSet/>
      <dgm:spPr/>
      <dgm:t>
        <a:bodyPr/>
        <a:lstStyle/>
        <a:p>
          <a:endParaRPr lang="de-DE" sz="2200"/>
        </a:p>
      </dgm:t>
    </dgm:pt>
    <dgm:pt modelId="{9639CC26-3E32-41A4-A381-35BC2B1AF287}" type="sibTrans" cxnId="{3F2C4C07-CDFC-4FE8-9F7F-CDE08223939F}">
      <dgm:prSet/>
      <dgm:spPr/>
      <dgm:t>
        <a:bodyPr/>
        <a:lstStyle/>
        <a:p>
          <a:endParaRPr lang="de-DE" sz="2200"/>
        </a:p>
      </dgm:t>
    </dgm:pt>
    <dgm:pt modelId="{C360EC1F-B5AF-4470-BB72-1A9CB333A315}">
      <dgm:prSet phldrT="[Text]" custT="1"/>
      <dgm:spPr/>
      <dgm:t>
        <a:bodyPr anchor="t" anchorCtr="0"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dirty="0"/>
            <a:t>Mündlicher Ausdruck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dirty="0"/>
        </a:p>
      </dgm:t>
    </dgm:pt>
    <dgm:pt modelId="{63118615-DE52-4E67-8CCC-E0F00B8EBB45}" type="parTrans" cxnId="{B78C35EE-1DEF-4FEC-B769-B8DFDBEE91E2}">
      <dgm:prSet/>
      <dgm:spPr/>
      <dgm:t>
        <a:bodyPr/>
        <a:lstStyle/>
        <a:p>
          <a:endParaRPr lang="de-DE" sz="2200"/>
        </a:p>
      </dgm:t>
    </dgm:pt>
    <dgm:pt modelId="{6F02E72F-E1FA-4F02-B10A-C442C129AEAE}" type="sibTrans" cxnId="{B78C35EE-1DEF-4FEC-B769-B8DFDBEE91E2}">
      <dgm:prSet/>
      <dgm:spPr/>
      <dgm:t>
        <a:bodyPr/>
        <a:lstStyle/>
        <a:p>
          <a:endParaRPr lang="de-DE" sz="2200"/>
        </a:p>
      </dgm:t>
    </dgm:pt>
    <dgm:pt modelId="{4410835E-1DC1-42E7-932F-FDD7D0B20684}" type="pres">
      <dgm:prSet presAssocID="{66BFA928-53C1-4AAB-AB8D-6B93D67673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BED333B-1D19-4955-8E2B-ADEF38D64CBF}" type="pres">
      <dgm:prSet presAssocID="{66BFA928-53C1-4AAB-AB8D-6B93D6767371}" presName="diamond" presStyleLbl="bgShp" presStyleIdx="0" presStyleCnt="1"/>
      <dgm:spPr/>
    </dgm:pt>
    <dgm:pt modelId="{9EDB1F43-DA93-41D3-A22B-C8CAC39C0BF8}" type="pres">
      <dgm:prSet presAssocID="{66BFA928-53C1-4AAB-AB8D-6B93D6767371}" presName="quad1" presStyleLbl="node1" presStyleIdx="0" presStyleCnt="4" custScaleX="115038" custScaleY="114879" custLinFactNeighborX="0" custLinFactNeighborY="-8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7B5142-73E2-4B19-8AFB-45651AB61347}" type="pres">
      <dgm:prSet presAssocID="{66BFA928-53C1-4AAB-AB8D-6B93D6767371}" presName="quad2" presStyleLbl="node1" presStyleIdx="1" presStyleCnt="4" custScaleX="119950" custScaleY="116919" custLinFactNeighborX="17428" custLinFactNeighborY="-7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84A9E6-6264-4FEB-A64D-DE7C1411F730}" type="pres">
      <dgm:prSet presAssocID="{66BFA928-53C1-4AAB-AB8D-6B93D6767371}" presName="quad3" presStyleLbl="node1" presStyleIdx="2" presStyleCnt="4" custScaleX="121832" custScaleY="114880" custLinFactNeighborX="0" custLinFactNeighborY="10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747832-947C-45A5-AD13-E3400C5846CA}" type="pres">
      <dgm:prSet presAssocID="{66BFA928-53C1-4AAB-AB8D-6B93D6767371}" presName="quad4" presStyleLbl="node1" presStyleIdx="3" presStyleCnt="4" custScaleX="119952" custScaleY="119950" custLinFactNeighborX="20142" custLinFactNeighborY="13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F2C4C07-CDFC-4FE8-9F7F-CDE08223939F}" srcId="{66BFA928-53C1-4AAB-AB8D-6B93D6767371}" destId="{5EF5839A-684B-428D-982C-1440BC4D5DEB}" srcOrd="2" destOrd="0" parTransId="{DD34FC1C-0B49-437D-9116-D2C2D3A9E5D7}" sibTransId="{9639CC26-3E32-41A4-A381-35BC2B1AF287}"/>
    <dgm:cxn modelId="{F537EEC4-5B21-4EE7-91C2-AC56C6B84AF0}" srcId="{66BFA928-53C1-4AAB-AB8D-6B93D6767371}" destId="{08C9D3C8-0809-40FB-8E8B-41C59E39C20B}" srcOrd="1" destOrd="0" parTransId="{20F8064A-9240-4F5C-B421-B53F712B0CA7}" sibTransId="{F4BF8C66-FA80-4063-813D-7C87FFC29D00}"/>
    <dgm:cxn modelId="{B78C35EE-1DEF-4FEC-B769-B8DFDBEE91E2}" srcId="{66BFA928-53C1-4AAB-AB8D-6B93D6767371}" destId="{C360EC1F-B5AF-4470-BB72-1A9CB333A315}" srcOrd="3" destOrd="0" parTransId="{63118615-DE52-4E67-8CCC-E0F00B8EBB45}" sibTransId="{6F02E72F-E1FA-4F02-B10A-C442C129AEAE}"/>
    <dgm:cxn modelId="{479D3136-8E3D-494C-BF83-E1AF48D3D530}" type="presOf" srcId="{C360EC1F-B5AF-4470-BB72-1A9CB333A315}" destId="{6C747832-947C-45A5-AD13-E3400C5846CA}" srcOrd="0" destOrd="0" presId="urn:microsoft.com/office/officeart/2005/8/layout/matrix3"/>
    <dgm:cxn modelId="{2DDB4398-9F50-4213-94F7-846E58EACF0A}" type="presOf" srcId="{08C9D3C8-0809-40FB-8E8B-41C59E39C20B}" destId="{337B5142-73E2-4B19-8AFB-45651AB61347}" srcOrd="0" destOrd="0" presId="urn:microsoft.com/office/officeart/2005/8/layout/matrix3"/>
    <dgm:cxn modelId="{C4E8F9D6-B8B7-4410-A97C-46D8A5E9DAE5}" type="presOf" srcId="{77A8FB75-0998-4035-AA1E-52DFAE8D451C}" destId="{9EDB1F43-DA93-41D3-A22B-C8CAC39C0BF8}" srcOrd="0" destOrd="0" presId="urn:microsoft.com/office/officeart/2005/8/layout/matrix3"/>
    <dgm:cxn modelId="{2CF8E6BB-4A1A-420F-AACD-8E227F3BA62F}" srcId="{66BFA928-53C1-4AAB-AB8D-6B93D6767371}" destId="{77A8FB75-0998-4035-AA1E-52DFAE8D451C}" srcOrd="0" destOrd="0" parTransId="{604180C1-3EE2-4409-8730-E234972F8298}" sibTransId="{A687129B-6DAA-438E-8710-EFE742C7F672}"/>
    <dgm:cxn modelId="{5A71F690-144B-4C60-B382-FD6BA31DD7FE}" type="presOf" srcId="{66BFA928-53C1-4AAB-AB8D-6B93D6767371}" destId="{4410835E-1DC1-42E7-932F-FDD7D0B20684}" srcOrd="0" destOrd="0" presId="urn:microsoft.com/office/officeart/2005/8/layout/matrix3"/>
    <dgm:cxn modelId="{58FD1398-FE22-4B83-B462-7CBB0968C137}" type="presOf" srcId="{5EF5839A-684B-428D-982C-1440BC4D5DEB}" destId="{0884A9E6-6264-4FEB-A64D-DE7C1411F730}" srcOrd="0" destOrd="0" presId="urn:microsoft.com/office/officeart/2005/8/layout/matrix3"/>
    <dgm:cxn modelId="{0A764FE6-924B-4751-9B61-C3532ADDFDEE}" type="presParOf" srcId="{4410835E-1DC1-42E7-932F-FDD7D0B20684}" destId="{9BED333B-1D19-4955-8E2B-ADEF38D64CBF}" srcOrd="0" destOrd="0" presId="urn:microsoft.com/office/officeart/2005/8/layout/matrix3"/>
    <dgm:cxn modelId="{C08074E8-E5D9-43EF-ABA9-182755D7E061}" type="presParOf" srcId="{4410835E-1DC1-42E7-932F-FDD7D0B20684}" destId="{9EDB1F43-DA93-41D3-A22B-C8CAC39C0BF8}" srcOrd="1" destOrd="0" presId="urn:microsoft.com/office/officeart/2005/8/layout/matrix3"/>
    <dgm:cxn modelId="{70ACFAED-EA03-47A1-839C-8E9121EF6E6C}" type="presParOf" srcId="{4410835E-1DC1-42E7-932F-FDD7D0B20684}" destId="{337B5142-73E2-4B19-8AFB-45651AB61347}" srcOrd="2" destOrd="0" presId="urn:microsoft.com/office/officeart/2005/8/layout/matrix3"/>
    <dgm:cxn modelId="{3EDEBEC3-EBB0-446A-8AE3-1BEECD364597}" type="presParOf" srcId="{4410835E-1DC1-42E7-932F-FDD7D0B20684}" destId="{0884A9E6-6264-4FEB-A64D-DE7C1411F730}" srcOrd="3" destOrd="0" presId="urn:microsoft.com/office/officeart/2005/8/layout/matrix3"/>
    <dgm:cxn modelId="{5B80C621-B711-458C-97BF-6A7DDB46616E}" type="presParOf" srcId="{4410835E-1DC1-42E7-932F-FDD7D0B20684}" destId="{6C747832-947C-45A5-AD13-E3400C5846C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D333B-1D19-4955-8E2B-ADEF38D64CBF}">
      <dsp:nvSpPr>
        <dsp:cNvPr id="0" name=""/>
        <dsp:cNvSpPr/>
      </dsp:nvSpPr>
      <dsp:spPr>
        <a:xfrm>
          <a:off x="856917" y="0"/>
          <a:ext cx="4252823" cy="425282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B1F43-DA93-41D3-A22B-C8CAC39C0BF8}">
      <dsp:nvSpPr>
        <dsp:cNvPr id="0" name=""/>
        <dsp:cNvSpPr/>
      </dsp:nvSpPr>
      <dsp:spPr>
        <a:xfrm>
          <a:off x="1136225" y="140308"/>
          <a:ext cx="1908021" cy="1905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kern="1200" dirty="0"/>
            <a:t>Hörverstehen</a:t>
          </a:r>
        </a:p>
        <a:p>
          <a:pPr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>
        <a:off x="1229238" y="233321"/>
        <a:ext cx="1721995" cy="1719358"/>
      </dsp:txXfrm>
    </dsp:sp>
    <dsp:sp modelId="{337B5142-73E2-4B19-8AFB-45651AB61347}">
      <dsp:nvSpPr>
        <dsp:cNvPr id="0" name=""/>
        <dsp:cNvSpPr/>
      </dsp:nvSpPr>
      <dsp:spPr>
        <a:xfrm>
          <a:off x="3170736" y="140308"/>
          <a:ext cx="1989491" cy="1939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kern="1200" dirty="0"/>
            <a:t>Leseverstehen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>
        <a:off x="3265401" y="234973"/>
        <a:ext cx="1800161" cy="1749889"/>
      </dsp:txXfrm>
    </dsp:sp>
    <dsp:sp modelId="{0884A9E6-6264-4FEB-A64D-DE7C1411F730}">
      <dsp:nvSpPr>
        <dsp:cNvPr id="0" name=""/>
        <dsp:cNvSpPr/>
      </dsp:nvSpPr>
      <dsp:spPr>
        <a:xfrm>
          <a:off x="1079882" y="2244987"/>
          <a:ext cx="2020706" cy="190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kern="1200" dirty="0"/>
            <a:t>Schriftlicher Ausdruck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>
        <a:off x="1172896" y="2338001"/>
        <a:ext cx="1834678" cy="1719372"/>
      </dsp:txXfrm>
    </dsp:sp>
    <dsp:sp modelId="{6C747832-947C-45A5-AD13-E3400C5846CA}">
      <dsp:nvSpPr>
        <dsp:cNvPr id="0" name=""/>
        <dsp:cNvSpPr/>
      </dsp:nvSpPr>
      <dsp:spPr>
        <a:xfrm>
          <a:off x="3215734" y="2244987"/>
          <a:ext cx="1989525" cy="1989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kern="1200" dirty="0"/>
            <a:t>Mündlicher Ausdruck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 dirty="0"/>
        </a:p>
      </dsp:txBody>
      <dsp:txXfrm>
        <a:off x="3312853" y="2342106"/>
        <a:ext cx="1795287" cy="179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93D9F-0E32-43BA-8A5F-3802558BC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baseline="0">
                <a:latin typeface="+mn-lt"/>
              </a:defRPr>
            </a:lvl1pPr>
          </a:lstStyle>
          <a:p>
            <a:r>
              <a:rPr lang="de-DE" dirty="0"/>
              <a:t>Wahlpflichtfach Französisch</a:t>
            </a:r>
            <a:br>
              <a:rPr lang="de-DE" dirty="0"/>
            </a:br>
            <a:r>
              <a:rPr lang="de-DE" dirty="0"/>
              <a:t>an der IGS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74A572-8728-403D-BCC6-D2D7B2472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DA4E4D-324A-4A59-B5C7-8A775C71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102A7D-F124-4E71-9A77-5CFC28FA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FB0426-AAB9-4EF6-9060-B1D93F44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354B70E-5CED-4285-AB71-8186DFB26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2687638"/>
            <a:ext cx="2543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93E3427-3FA8-4543-912C-FAC13DB6F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1601"/>
            <a:ext cx="2543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15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3FFD2-A2EC-4EE6-8159-2F0EE64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1D949C-2999-4775-9A21-A15888CF3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996DCD-500C-4ED6-AC07-7A25AD09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0FA5D3-66D1-4069-A662-0425E43E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07AED-2CEB-4616-8870-3002446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34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A562F1-4358-4883-9A51-189CBACDB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481D0B-69F4-4980-8458-54357BEC1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519AF1-C00E-41F7-AD0D-34395FA4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183089-3A24-4FFF-9AE2-B96A470A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BC22EF-2D9C-4475-8446-E7621941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0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FD440-F020-43C9-93C0-5363B3C8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b="1">
                <a:latin typeface="+mn-lt"/>
              </a:defRPr>
            </a:lvl1pPr>
          </a:lstStyle>
          <a:p>
            <a:r>
              <a:rPr lang="de-DE" dirty="0"/>
              <a:t>Mastertitelformat bearbeiten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54A4C2-1921-482B-9A58-FAF58E16C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6A6DF0-AB7F-4599-95FD-1B10C9DE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717AFB-7910-432B-810E-CF80A37F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023A88-7D58-478D-95B7-ECA0840E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158063-201F-4412-93B1-90A024DE7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47" y="266466"/>
            <a:ext cx="2461022" cy="176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7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26766-C494-4CC2-91EF-C3B99A22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A1A9C2-8E07-4558-98A8-501C4F159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B0E1B0-B051-4378-9921-A5D0D79C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CBC08F-617F-4107-AEA9-7E2D6ADE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5B6FE1-A134-4E9E-B1E3-C55D3DF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15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D2A89-85C7-414A-9D06-563AF9C0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D2FA2-91DD-4402-927E-75E9C3DE8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54FE0B-995F-45BB-97F3-A89BE5C5D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CC5EB5-DE59-4E1A-B4DC-DF086307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B3F85E-AF58-4F14-86A0-D69A1DFE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D45961-D6C0-4F15-A24C-8844028F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15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1CBE0-2A02-4421-920F-4197DEB0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41BB59-4F63-402E-BFB6-656247CC5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838A3A-180E-4BAD-8482-811B31CBD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E40125-6E8E-4048-A6B7-8E4E5BFBA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1C3F6C-25BF-4AC3-95BC-9CCB7D303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ABED4A-4F8C-42B8-87FD-58E1D61F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C2EB46-2049-4AC2-AA4A-BEC3EDF8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52B4F3C-AD1B-4A1F-B1FD-13A1EA35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77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1A7D0-E62F-4037-A95D-5280A21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E127C-5C1D-4D4B-B61F-B4A25643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7852D8-C25C-4CDA-9958-AEF29C89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799341-DF23-429B-9AA5-6FE8BA4F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95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EC725F-08AC-46F0-88A0-8A83B44E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EB25B-E02D-4504-938A-CAB60D9D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834B8B-0BCC-4FD4-B5EB-1F44D87B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0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84702-2DA8-4D7E-A9E0-D3B3C74A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F777DC-E2DC-40F0-A16B-8CC67C93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2600BA-4AB6-4A79-8776-130E2F09C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E77349-E4CE-4246-9478-AD1675C0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CCCC5B-92FD-4616-A120-8CC4DC82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AF5B30-D564-4977-8A1D-E9790A7D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05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95B5E-2CEC-4638-835C-9B1FDD03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6B92B5-871C-42DF-8E51-A41F61EA3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C6F43D-9B0C-48D6-8FF2-20299DAA4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98D951-7620-4FC4-8D98-B752C4E3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4D984-7464-4726-AEE2-290116D5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F1A21C-2298-4E77-9EA3-569D2440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4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7CCA318-D385-4F23-878C-5E778435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23C9D6-0585-4B69-8B7B-A1A11B98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1B6F0-E0BE-49A2-8BEB-45EA167E3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A5D1-DB20-415D-922A-5AA865AB4761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800700-6FEE-48E3-A8A3-B1AC76E77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E7719-7315-4203-BC32-99270B101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2E5D-5F3F-4C54-BBF9-D5DD952DB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5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10091DF-ABEF-4227-8E84-37EDD26E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16" y="459623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/>
              <a:t>Wahlpflichtfach Französisch </a:t>
            </a:r>
            <a:br>
              <a:rPr lang="de-DE" dirty="0"/>
            </a:br>
            <a:r>
              <a:rPr lang="de-DE" dirty="0"/>
              <a:t>an der IGS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251CDB-6E76-40EC-88C2-75DBFAB6F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66">
            <a:off x="674849" y="2378357"/>
            <a:ext cx="5285260" cy="3963946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C55AC64E-6F84-40E0-A6FF-5309E403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064">
            <a:off x="7381514" y="2530337"/>
            <a:ext cx="2822379" cy="3761653"/>
          </a:xfrm>
        </p:spPr>
      </p:pic>
    </p:spTree>
    <p:extLst>
      <p:ext uri="{BB962C8B-B14F-4D97-AF65-F5344CB8AC3E}">
        <p14:creationId xmlns:p14="http://schemas.microsoft.com/office/powerpoint/2010/main" val="128256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4DE01-2D42-4089-B324-C5A44DA5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Ziele und 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A1A027-29BC-469A-ACA3-9C00BC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sich in französischsprachigen Ländern   verständigen können</a:t>
            </a:r>
          </a:p>
          <a:p>
            <a:r>
              <a:rPr lang="de-DE" dirty="0"/>
              <a:t>f</a:t>
            </a:r>
            <a:r>
              <a:rPr lang="de-DE"/>
              <a:t>ranzösischsprachige </a:t>
            </a:r>
            <a:r>
              <a:rPr lang="de-DE" dirty="0"/>
              <a:t>Länder </a:t>
            </a:r>
          </a:p>
          <a:p>
            <a:pPr marL="0" indent="0">
              <a:buNone/>
            </a:pPr>
            <a:r>
              <a:rPr lang="de-DE" dirty="0"/>
              <a:t>  und Kulturen kennenlernen 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2E4DF37-D233-41D9-990B-1337A9088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53582"/>
              </p:ext>
            </p:extLst>
          </p:nvPr>
        </p:nvGraphicFramePr>
        <p:xfrm>
          <a:off x="6711351" y="2467154"/>
          <a:ext cx="5966658" cy="425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3BD18173-CB9C-46EE-AD2B-A8991C79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2224" y="3223092"/>
            <a:ext cx="767784" cy="109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C4335B0-4476-4421-B4DF-FE80E5CB4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4663" y="3242254"/>
            <a:ext cx="1472293" cy="100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7647630-7623-4DB4-986E-F761EC39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38064" y="5674469"/>
            <a:ext cx="936104" cy="8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>
            <a:extLst>
              <a:ext uri="{FF2B5EF4-FFF2-40B4-BE49-F238E27FC236}">
                <a16:creationId xmlns:a16="http://schemas.microsoft.com/office/drawing/2014/main" id="{676CB8AF-436F-4B25-9DAC-D9BB478E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207" y="5705932"/>
            <a:ext cx="1243691" cy="605968"/>
          </a:xfrm>
          <a:prstGeom prst="wedgeEllipseCallout">
            <a:avLst>
              <a:gd name="adj1" fmla="val -58848"/>
              <a:gd name="adj2" fmla="val 1027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...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2FF8BE6-10C9-4205-A78B-E17B3CF1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09" y="4526826"/>
            <a:ext cx="4582524" cy="229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12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8912980-3780-4143-925E-42F50F26E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3739">
            <a:off x="4136896" y="4333673"/>
            <a:ext cx="1824399" cy="24980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DCFCDE-0051-4EC7-BD4F-997E5C8CA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518">
            <a:off x="6636226" y="4353353"/>
            <a:ext cx="1801820" cy="24865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7449C25-F382-4576-B8FF-0268C4B5C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14">
            <a:off x="1727285" y="4363576"/>
            <a:ext cx="1781348" cy="2438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54969B-1D16-4A5A-B558-C92CCA63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5AB9B7-93F4-4B4D-8391-ADA2AC306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92" y="1526037"/>
            <a:ext cx="10515600" cy="4351338"/>
          </a:xfrm>
        </p:spPr>
        <p:txBody>
          <a:bodyPr/>
          <a:lstStyle/>
          <a:p>
            <a:r>
              <a:rPr lang="de-DE" dirty="0"/>
              <a:t> Jg. 7 + 8 : 	4 Wochenstunden</a:t>
            </a:r>
          </a:p>
          <a:p>
            <a:r>
              <a:rPr lang="de-DE" dirty="0"/>
              <a:t> Jg. 9 + 10 :  	3 Wochenstunden </a:t>
            </a:r>
          </a:p>
          <a:p>
            <a:r>
              <a:rPr lang="de-DE" dirty="0"/>
              <a:t> 4 Klassenarbeiten pro Schuljahr</a:t>
            </a:r>
          </a:p>
          <a:p>
            <a:r>
              <a:rPr lang="de-DE" dirty="0"/>
              <a:t> Aufteilung in G-Kurse und E-Kurse ab Jg. 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37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elf">
            <a:extLst>
              <a:ext uri="{FF2B5EF4-FFF2-40B4-BE49-F238E27FC236}">
                <a16:creationId xmlns:a16="http://schemas.microsoft.com/office/drawing/2014/main" id="{ECA1BDEF-5AAD-45AF-9CBD-0D82B181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33" y="49530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CEDA36-7515-41A3-A3DD-36A79AC9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Zusätzliche Angebote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9821FF-AB8B-4649-ADCD-42D30ADF6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dirty="0"/>
              <a:t>Neuer Austausch mit </a:t>
            </a:r>
            <a:r>
              <a:rPr lang="de-DE" dirty="0" err="1"/>
              <a:t>Marans</a:t>
            </a:r>
            <a:r>
              <a:rPr lang="de-DE" dirty="0"/>
              <a:t> / La Rochelle (voraussichtlich ab Schuljahr 2021/22)</a:t>
            </a:r>
          </a:p>
          <a:p>
            <a:pPr>
              <a:spcAft>
                <a:spcPts val="1800"/>
              </a:spcAft>
            </a:pPr>
            <a:r>
              <a:rPr lang="de-DE" dirty="0"/>
              <a:t>3-tägige </a:t>
            </a:r>
            <a:r>
              <a:rPr lang="de-DE" dirty="0" err="1"/>
              <a:t>Parisfahrt</a:t>
            </a:r>
            <a:r>
              <a:rPr lang="de-DE" dirty="0"/>
              <a:t> in Jahrgang 9/10</a:t>
            </a:r>
          </a:p>
          <a:p>
            <a:pPr>
              <a:spcAft>
                <a:spcPts val="1800"/>
              </a:spcAft>
            </a:pPr>
            <a:r>
              <a:rPr lang="de-DE" dirty="0"/>
              <a:t>Exkursionen (Straßburg, </a:t>
            </a:r>
            <a:r>
              <a:rPr lang="de-DE" dirty="0" err="1"/>
              <a:t>Cinéfête</a:t>
            </a:r>
            <a:r>
              <a:rPr lang="de-DE" dirty="0"/>
              <a:t>)</a:t>
            </a:r>
          </a:p>
          <a:p>
            <a:pPr>
              <a:spcAft>
                <a:spcPts val="1800"/>
              </a:spcAft>
            </a:pPr>
            <a:r>
              <a:rPr lang="de-DE" dirty="0"/>
              <a:t>Erwerb des DELF-Zertifikats </a:t>
            </a:r>
          </a:p>
        </p:txBody>
      </p:sp>
      <p:pic>
        <p:nvPicPr>
          <p:cNvPr id="6" name="Picture 5" descr="Bild1">
            <a:extLst>
              <a:ext uri="{FF2B5EF4-FFF2-40B4-BE49-F238E27FC236}">
                <a16:creationId xmlns:a16="http://schemas.microsoft.com/office/drawing/2014/main" id="{DE51F338-4B18-4917-B849-4493A5CB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r="29863" b="7927"/>
          <a:stretch>
            <a:fillRect/>
          </a:stretch>
        </p:blipFill>
        <p:spPr bwMode="auto">
          <a:xfrm>
            <a:off x="10096894" y="2603090"/>
            <a:ext cx="1318357" cy="34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9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Obelix">
            <a:extLst>
              <a:ext uri="{FF2B5EF4-FFF2-40B4-BE49-F238E27FC236}">
                <a16:creationId xmlns:a16="http://schemas.microsoft.com/office/drawing/2014/main" id="{215F33B7-5135-40BD-886A-66385538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36" y="2027068"/>
            <a:ext cx="1699181" cy="225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E1A367-4B93-4668-B3A8-79F627DC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Kind…</a:t>
            </a:r>
          </a:p>
        </p:txBody>
      </p:sp>
      <p:pic>
        <p:nvPicPr>
          <p:cNvPr id="26" name="Picture 4" descr="Troubadix">
            <a:extLst>
              <a:ext uri="{FF2B5EF4-FFF2-40B4-BE49-F238E27FC236}">
                <a16:creationId xmlns:a16="http://schemas.microsoft.com/office/drawing/2014/main" id="{3827BD85-378E-4669-994D-71C3F1EA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07" y="4934054"/>
            <a:ext cx="2146297" cy="172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Miraculix">
            <a:extLst>
              <a:ext uri="{FF2B5EF4-FFF2-40B4-BE49-F238E27FC236}">
                <a16:creationId xmlns:a16="http://schemas.microsoft.com/office/drawing/2014/main" id="{D741EA94-FA57-4A3B-8D9E-53557F81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5" y="4950660"/>
            <a:ext cx="2246621" cy="18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Majestix">
            <a:extLst>
              <a:ext uri="{FF2B5EF4-FFF2-40B4-BE49-F238E27FC236}">
                <a16:creationId xmlns:a16="http://schemas.microsoft.com/office/drawing/2014/main" id="{01F3DE90-1C73-4979-A1EB-83D310F0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18" y="4171191"/>
            <a:ext cx="1974407" cy="25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Asterix">
            <a:extLst>
              <a:ext uri="{FF2B5EF4-FFF2-40B4-BE49-F238E27FC236}">
                <a16:creationId xmlns:a16="http://schemas.microsoft.com/office/drawing/2014/main" id="{C26BC68A-A595-47C5-B9E8-43B598F2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" y="1430265"/>
            <a:ext cx="2164805" cy="196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9">
            <a:extLst>
              <a:ext uri="{FF2B5EF4-FFF2-40B4-BE49-F238E27FC236}">
                <a16:creationId xmlns:a16="http://schemas.microsoft.com/office/drawing/2014/main" id="{B5D10547-B898-4295-9233-00AB8BCD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858" y="1387988"/>
            <a:ext cx="2743200" cy="1273795"/>
          </a:xfrm>
          <a:prstGeom prst="wedgeRoundRectCallout">
            <a:avLst>
              <a:gd name="adj1" fmla="val -67658"/>
              <a:gd name="adj2" fmla="val 337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… hat eine schnelle Auffassungsgabe?</a:t>
            </a:r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22617286-70AE-4E97-91FC-2DB731E3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82" y="3359410"/>
            <a:ext cx="2564291" cy="1325563"/>
          </a:xfrm>
          <a:prstGeom prst="wedgeRoundRectCallout">
            <a:avLst>
              <a:gd name="adj1" fmla="val -11523"/>
              <a:gd name="adj2" fmla="val 995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… traut sich, mit der Sprache zu experimentieren?</a:t>
            </a:r>
          </a:p>
        </p:txBody>
      </p:sp>
      <p:sp>
        <p:nvSpPr>
          <p:cNvPr id="33" name="AutoShape 11">
            <a:extLst>
              <a:ext uri="{FF2B5EF4-FFF2-40B4-BE49-F238E27FC236}">
                <a16:creationId xmlns:a16="http://schemas.microsoft.com/office/drawing/2014/main" id="{FC9C3EF0-4A3C-4B88-ADB5-E06547D9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755" y="746011"/>
            <a:ext cx="1884209" cy="1966269"/>
          </a:xfrm>
          <a:prstGeom prst="wedgeRoundRectCallout">
            <a:avLst>
              <a:gd name="adj1" fmla="val 54159"/>
              <a:gd name="adj2" fmla="val 674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… gibt nicht auf, auch wenn es mal schwer wird?</a:t>
            </a:r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id="{AF7E4B2F-1E9B-4631-90F8-CF12ADCB56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16707" y="2752015"/>
            <a:ext cx="2489916" cy="1614130"/>
          </a:xfrm>
          <a:prstGeom prst="wedgeRoundRectCallout">
            <a:avLst>
              <a:gd name="adj1" fmla="val 26576"/>
              <a:gd name="adj2" fmla="val 92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… hat Spaß am Sprechen und an Rollenspielen?</a:t>
            </a:r>
          </a:p>
        </p:txBody>
      </p:sp>
      <p:sp>
        <p:nvSpPr>
          <p:cNvPr id="38" name="AutoShape 17">
            <a:extLst>
              <a:ext uri="{FF2B5EF4-FFF2-40B4-BE49-F238E27FC236}">
                <a16:creationId xmlns:a16="http://schemas.microsoft.com/office/drawing/2014/main" id="{B79580CD-9FA0-469A-AD9E-9C46180FC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771" y="4674420"/>
            <a:ext cx="1868348" cy="1966269"/>
          </a:xfrm>
          <a:prstGeom prst="wedgeRoundRectCallout">
            <a:avLst>
              <a:gd name="adj1" fmla="val -67112"/>
              <a:gd name="adj2" fmla="val -5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… hat gute Noten in Englisch und Deutsch?</a:t>
            </a:r>
          </a:p>
        </p:txBody>
      </p:sp>
      <p:sp>
        <p:nvSpPr>
          <p:cNvPr id="42" name="AutoShape 14">
            <a:extLst>
              <a:ext uri="{FF2B5EF4-FFF2-40B4-BE49-F238E27FC236}">
                <a16:creationId xmlns:a16="http://schemas.microsoft.com/office/drawing/2014/main" id="{3D95B072-B04E-426C-AE44-66DF50185D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10536" y="2712280"/>
            <a:ext cx="2070355" cy="1693601"/>
          </a:xfrm>
          <a:prstGeom prst="wedgeRoundRectCallout">
            <a:avLst>
              <a:gd name="adj1" fmla="val 77911"/>
              <a:gd name="adj2" fmla="val 52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… kann gut Grammatik und Vokabeln lernen?</a:t>
            </a:r>
          </a:p>
        </p:txBody>
      </p:sp>
      <p:sp>
        <p:nvSpPr>
          <p:cNvPr id="43" name="AutoShape 14">
            <a:extLst>
              <a:ext uri="{FF2B5EF4-FFF2-40B4-BE49-F238E27FC236}">
                <a16:creationId xmlns:a16="http://schemas.microsoft.com/office/drawing/2014/main" id="{DB5C5FAF-22DA-451F-8126-FF8105A1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378" y="4674420"/>
            <a:ext cx="2271639" cy="1983864"/>
          </a:xfrm>
          <a:prstGeom prst="wedgeRoundRectCallout">
            <a:avLst>
              <a:gd name="adj1" fmla="val -85400"/>
              <a:gd name="adj2" fmla="val -205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200" dirty="0"/>
              <a:t>… möchte eine neue Sprache und Kultur kennen-lernen?</a:t>
            </a:r>
          </a:p>
        </p:txBody>
      </p:sp>
    </p:spTree>
    <p:extLst>
      <p:ext uri="{BB962C8B-B14F-4D97-AF65-F5344CB8AC3E}">
        <p14:creationId xmlns:p14="http://schemas.microsoft.com/office/powerpoint/2010/main" val="4887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8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10091DF-ABEF-4227-8E84-37EDD26E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Merci et à </a:t>
            </a:r>
            <a:r>
              <a:rPr lang="de-DE" dirty="0" err="1"/>
              <a:t>bientôt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251CDB-6E76-40EC-88C2-75DBFAB6F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66">
            <a:off x="630783" y="1782377"/>
            <a:ext cx="6012546" cy="4509410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C55AC64E-6F84-40E0-A6FF-5309E403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064">
            <a:off x="7304555" y="2210939"/>
            <a:ext cx="3264821" cy="4351338"/>
          </a:xfrm>
        </p:spPr>
      </p:pic>
    </p:spTree>
    <p:extLst>
      <p:ext uri="{BB962C8B-B14F-4D97-AF65-F5344CB8AC3E}">
        <p14:creationId xmlns:p14="http://schemas.microsoft.com/office/powerpoint/2010/main" val="146278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Breitbild</PresentationFormat>
  <Paragraphs>29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Wahlpflichtfach Französisch  an der IGS</vt:lpstr>
      <vt:lpstr>Ziele und Inhalte</vt:lpstr>
      <vt:lpstr>Organisation</vt:lpstr>
      <vt:lpstr>Zusätzliche Angebote</vt:lpstr>
      <vt:lpstr>Ihr Kind…</vt:lpstr>
      <vt:lpstr>Merci et à bientôt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 Hürtgen</dc:creator>
  <cp:lastModifiedBy>Dussa, Katharina</cp:lastModifiedBy>
  <cp:revision>19</cp:revision>
  <dcterms:created xsi:type="dcterms:W3CDTF">2020-02-28T17:22:37Z</dcterms:created>
  <dcterms:modified xsi:type="dcterms:W3CDTF">2021-02-08T11:02:38Z</dcterms:modified>
</cp:coreProperties>
</file>